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2" r:id="rId4"/>
    <p:sldId id="259" r:id="rId5"/>
    <p:sldId id="261" r:id="rId6"/>
    <p:sldId id="263" r:id="rId7"/>
    <p:sldId id="264" r:id="rId8"/>
    <p:sldId id="265" r:id="rId9"/>
    <p:sldId id="266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/>
    <p:restoredTop sz="94599"/>
  </p:normalViewPr>
  <p:slideViewPr>
    <p:cSldViewPr snapToGrid="0" snapToObjects="1">
      <p:cViewPr varScale="1">
        <p:scale>
          <a:sx n="145" d="100"/>
          <a:sy n="145" d="100"/>
        </p:scale>
        <p:origin x="1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C9F6-6469-6849-9B29-FCDA7D2F0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Pang Magic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F6702-D599-D54E-B903-650A490DA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1376224"/>
          </a:xfrm>
        </p:spPr>
        <p:txBody>
          <a:bodyPr>
            <a:normAutofit/>
          </a:bodyPr>
          <a:lstStyle/>
          <a:p>
            <a:r>
              <a:rPr lang="en-US" dirty="0"/>
              <a:t>Bernardo Ferreira</a:t>
            </a:r>
          </a:p>
          <a:p>
            <a:r>
              <a:rPr lang="en-US" dirty="0"/>
              <a:t>Carlos Guedes</a:t>
            </a:r>
          </a:p>
          <a:p>
            <a:r>
              <a:rPr lang="en-US" dirty="0"/>
              <a:t>Rodrigo </a:t>
            </a:r>
            <a:r>
              <a:rPr lang="en-US" dirty="0" err="1"/>
              <a:t>Queirós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34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EC638-E059-2F49-9C0C-BCAE6501A1D6}"/>
              </a:ext>
            </a:extLst>
          </p:cNvPr>
          <p:cNvSpPr txBox="1"/>
          <p:nvPr/>
        </p:nvSpPr>
        <p:spPr>
          <a:xfrm>
            <a:off x="4876799" y="2767281"/>
            <a:ext cx="9486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SVG</a:t>
            </a:r>
            <a:endParaRPr lang="en-U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D597A-8212-914A-9CD4-79D26D5FA687}"/>
              </a:ext>
            </a:extLst>
          </p:cNvPr>
          <p:cNvSpPr/>
          <p:nvPr/>
        </p:nvSpPr>
        <p:spPr>
          <a:xfrm>
            <a:off x="0" y="0"/>
            <a:ext cx="12192000" cy="187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706E0-1E03-F243-AA2F-BD89F34BDECD}"/>
              </a:ext>
            </a:extLst>
          </p:cNvPr>
          <p:cNvSpPr/>
          <p:nvPr/>
        </p:nvSpPr>
        <p:spPr>
          <a:xfrm>
            <a:off x="0" y="4983481"/>
            <a:ext cx="12192000" cy="187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8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26FB-CCE7-5044-A0A2-7C063735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95" y="2678317"/>
            <a:ext cx="2947482" cy="12834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-100" dirty="0"/>
              <a:t>SVG</a:t>
            </a:r>
          </a:p>
        </p:txBody>
      </p:sp>
      <p:pic>
        <p:nvPicPr>
          <p:cNvPr id="3" name="Screen Recording 2019-01-24 at 20.22.00.mov">
            <a:hlinkClick r:id="" action="ppaction://media"/>
            <a:extLst>
              <a:ext uri="{FF2B5EF4-FFF2-40B4-BE49-F238E27FC236}">
                <a16:creationId xmlns:a16="http://schemas.microsoft.com/office/drawing/2014/main" id="{3CE1EAD4-066F-0F48-BA82-604D14E256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8727" y="827898"/>
            <a:ext cx="7073778" cy="53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ler.mp4">
            <a:hlinkClick r:id="" action="ppaction://media"/>
            <a:extLst>
              <a:ext uri="{FF2B5EF4-FFF2-40B4-BE49-F238E27FC236}">
                <a16:creationId xmlns:a16="http://schemas.microsoft.com/office/drawing/2014/main" id="{6A7716FA-0906-494F-A06E-A21044C91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EC638-E059-2F49-9C0C-BCAE6501A1D6}"/>
              </a:ext>
            </a:extLst>
          </p:cNvPr>
          <p:cNvSpPr txBox="1"/>
          <p:nvPr/>
        </p:nvSpPr>
        <p:spPr>
          <a:xfrm>
            <a:off x="2705100" y="2666583"/>
            <a:ext cx="9486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COMPONENTES</a:t>
            </a:r>
            <a:endParaRPr lang="en-U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D597A-8212-914A-9CD4-79D26D5FA687}"/>
              </a:ext>
            </a:extLst>
          </p:cNvPr>
          <p:cNvSpPr/>
          <p:nvPr/>
        </p:nvSpPr>
        <p:spPr>
          <a:xfrm>
            <a:off x="0" y="0"/>
            <a:ext cx="12192000" cy="187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706E0-1E03-F243-AA2F-BD89F34BDECD}"/>
              </a:ext>
            </a:extLst>
          </p:cNvPr>
          <p:cNvSpPr/>
          <p:nvPr/>
        </p:nvSpPr>
        <p:spPr>
          <a:xfrm>
            <a:off x="0" y="4983481"/>
            <a:ext cx="12192000" cy="187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BAC7-281E-3A4C-ACB5-C8C7F82D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Kamek</a:t>
            </a:r>
            <a:endParaRPr lang="en-US" sz="4400" dirty="0"/>
          </a:p>
        </p:txBody>
      </p:sp>
      <p:pic>
        <p:nvPicPr>
          <p:cNvPr id="5" name="Content Placeholder 4" descr="A close up of a keyboard&#13;&#10;&#13;&#10;Description automatically generated">
            <a:extLst>
              <a:ext uri="{FF2B5EF4-FFF2-40B4-BE49-F238E27FC236}">
                <a16:creationId xmlns:a16="http://schemas.microsoft.com/office/drawing/2014/main" id="{6EB63A63-F5B9-474B-BF71-3961B03E4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412557"/>
            <a:ext cx="7315200" cy="4023360"/>
          </a:xfrm>
        </p:spPr>
      </p:pic>
    </p:spTree>
    <p:extLst>
      <p:ext uri="{BB962C8B-B14F-4D97-AF65-F5344CB8AC3E}">
        <p14:creationId xmlns:p14="http://schemas.microsoft.com/office/powerpoint/2010/main" val="236659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226FB-CCE7-5044-A0A2-7C063735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Power</a:t>
            </a:r>
            <a:br>
              <a:rPr lang="en-US" sz="5900" spc="-100"/>
            </a:br>
            <a:r>
              <a:rPr lang="en-US" sz="5900" spc="-100"/>
              <a:t>Ups</a:t>
            </a:r>
          </a:p>
        </p:txBody>
      </p:sp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09833DE8-D8B6-CC4D-9FC5-5256F33B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231" y="827315"/>
            <a:ext cx="2464288" cy="2440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E6A94-C72C-5D46-86F2-E34C8EBB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72" y="827315"/>
            <a:ext cx="2877223" cy="244081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FE746-13DA-274A-B9A9-A3D435396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34556" y="3589868"/>
            <a:ext cx="2197636" cy="2440818"/>
          </a:xfrm>
          <a:prstGeom prst="rect">
            <a:avLst/>
          </a:prstGeom>
        </p:spPr>
      </p:pic>
      <p:pic>
        <p:nvPicPr>
          <p:cNvPr id="9" name="Picture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7D9420BF-7D0F-B744-8FD7-13B98814F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957" y="3589868"/>
            <a:ext cx="2184851" cy="24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226FB-CCE7-5044-A0A2-7C063735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Arpão</a:t>
            </a:r>
            <a:br>
              <a:rPr lang="en-US" sz="5900" spc="-100" dirty="0"/>
            </a:br>
            <a:r>
              <a:rPr lang="en-US" sz="5900" spc="-100" dirty="0"/>
              <a:t>Bola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78194070-3980-F944-A754-F546C617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5444" y="1300113"/>
            <a:ext cx="3435861" cy="4257773"/>
          </a:xfrm>
          <a:prstGeom prst="rect">
            <a:avLst/>
          </a:prstGeom>
        </p:spPr>
      </p:pic>
      <p:pic>
        <p:nvPicPr>
          <p:cNvPr id="12" name="Picture 1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19E8087D-FC4C-3248-B75F-3476C575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99" y="1337917"/>
            <a:ext cx="3435969" cy="41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EC638-E059-2F49-9C0C-BCAE6501A1D6}"/>
              </a:ext>
            </a:extLst>
          </p:cNvPr>
          <p:cNvSpPr txBox="1"/>
          <p:nvPr/>
        </p:nvSpPr>
        <p:spPr>
          <a:xfrm>
            <a:off x="2212731" y="2666583"/>
            <a:ext cx="9486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IMPLEMENTAÇÃO</a:t>
            </a:r>
            <a:endParaRPr lang="en-U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D597A-8212-914A-9CD4-79D26D5FA687}"/>
              </a:ext>
            </a:extLst>
          </p:cNvPr>
          <p:cNvSpPr/>
          <p:nvPr/>
        </p:nvSpPr>
        <p:spPr>
          <a:xfrm>
            <a:off x="0" y="0"/>
            <a:ext cx="12192000" cy="187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706E0-1E03-F243-AA2F-BD89F34BDECD}"/>
              </a:ext>
            </a:extLst>
          </p:cNvPr>
          <p:cNvSpPr/>
          <p:nvPr/>
        </p:nvSpPr>
        <p:spPr>
          <a:xfrm>
            <a:off x="0" y="4983481"/>
            <a:ext cx="12192000" cy="187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9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26FB-CCE7-5044-A0A2-7C063735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95" y="2678317"/>
            <a:ext cx="2947482" cy="12834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-100" dirty="0"/>
              <a:t>Function</a:t>
            </a:r>
            <a:br>
              <a:rPr lang="en-US" spc="-100" dirty="0"/>
            </a:br>
            <a:r>
              <a:rPr lang="en-US" spc="-100" dirty="0"/>
              <a:t>Player</a:t>
            </a:r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AB8B8CCB-CD33-6142-A725-D738D2B1E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20" b="-1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3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226FB-CCE7-5044-A0A2-7C063735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 dirty="0"/>
              <a:t>Power</a:t>
            </a:r>
            <a:br>
              <a:rPr lang="en-US" sz="8800" spc="-100" dirty="0"/>
            </a:br>
            <a:r>
              <a:rPr lang="en-US" sz="8800" spc="-100" dirty="0"/>
              <a:t>Ups</a:t>
            </a:r>
          </a:p>
        </p:txBody>
      </p:sp>
      <p:pic>
        <p:nvPicPr>
          <p:cNvPr id="4" name="Picture 3" descr="A screen shot of a smart phone&#13;&#10;&#13;&#10;Description automatically generated">
            <a:extLst>
              <a:ext uri="{FF2B5EF4-FFF2-40B4-BE49-F238E27FC236}">
                <a16:creationId xmlns:a16="http://schemas.microsoft.com/office/drawing/2014/main" id="{7CDB028F-6127-B641-9D1F-721DF7A80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6379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587363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</Words>
  <Application>Microsoft Macintosh PowerPoint</Application>
  <PresentationFormat>Widescreen</PresentationFormat>
  <Paragraphs>13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Corbel</vt:lpstr>
      <vt:lpstr>Wingdings 2</vt:lpstr>
      <vt:lpstr>Frame</vt:lpstr>
      <vt:lpstr>Pang Magic</vt:lpstr>
      <vt:lpstr>PowerPoint Presentation</vt:lpstr>
      <vt:lpstr>PowerPoint Presentation</vt:lpstr>
      <vt:lpstr>Kamek</vt:lpstr>
      <vt:lpstr>Power Ups</vt:lpstr>
      <vt:lpstr>Arpão Bola</vt:lpstr>
      <vt:lpstr>PowerPoint Presentation</vt:lpstr>
      <vt:lpstr>Function Player</vt:lpstr>
      <vt:lpstr>Power Ups</vt:lpstr>
      <vt:lpstr>PowerPoint Presentation</vt:lpstr>
      <vt:lpstr>SVG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Pang Magic</dc:title>
  <dc:creator>Carlos Pinto Guedes</dc:creator>
  <cp:lastModifiedBy>Carlos Pinto Guedes</cp:lastModifiedBy>
  <cp:revision>2</cp:revision>
  <dcterms:created xsi:type="dcterms:W3CDTF">2019-01-24T21:28:46Z</dcterms:created>
  <dcterms:modified xsi:type="dcterms:W3CDTF">2019-01-24T21:33:39Z</dcterms:modified>
</cp:coreProperties>
</file>